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442" r:id="rId3"/>
    <p:sldId id="443" r:id="rId4"/>
    <p:sldId id="434" r:id="rId5"/>
    <p:sldId id="448" r:id="rId6"/>
    <p:sldId id="445" r:id="rId7"/>
    <p:sldId id="449" r:id="rId8"/>
    <p:sldId id="446" r:id="rId9"/>
    <p:sldId id="447" r:id="rId10"/>
    <p:sldId id="437" r:id="rId11"/>
    <p:sldId id="289" r:id="rId12"/>
  </p:sldIdLst>
  <p:sldSz cx="9144000" cy="5143500" type="screen16x9"/>
  <p:notesSz cx="9872663" cy="6797675"/>
  <p:embeddedFontLst>
    <p:embeddedFont>
      <p:font typeface="HY강M" panose="020B0600000101010101" charset="-127"/>
      <p:regular r:id="rId14"/>
    </p:embeddedFont>
    <p:embeddedFont>
      <p:font typeface="Yoon 윤고딕 520_TT" panose="020B0600000101010101" charset="-127"/>
      <p:regular r:id="rId15"/>
    </p:embeddedFont>
    <p:embeddedFont>
      <p:font typeface="Yoon 윤고딕 540_TT" panose="020B0600000101010101" charset="-127"/>
      <p:regular r:id="rId16"/>
    </p:embeddedFont>
    <p:embeddedFont>
      <p:font typeface="Yoon 윤명조 520_TT" panose="020B0600000101010101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한컴 윤고딕 250" panose="02020603020101020101" pitchFamily="18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Lee.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J. H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Regression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|Daily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뉴스 기사로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DJIA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지수 예측ㅣ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tock market에 대한 이미지 검색결과">
            <a:extLst>
              <a:ext uri="{FF2B5EF4-FFF2-40B4-BE49-F238E27FC236}">
                <a16:creationId xmlns:a16="http://schemas.microsoft.com/office/drawing/2014/main" id="{77EC0EB9-C329-4999-8236-92818E99F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407" y="526137"/>
            <a:ext cx="4785186" cy="2693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결과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536CE5-1F6E-4713-A01E-0F3E05D14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612" y="2474962"/>
            <a:ext cx="6200775" cy="110490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DEF69105-8601-4F87-8289-5E49E6D1B4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459354-F814-42D6-A217-737FA477C4D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53F78-E075-4109-8E5D-CB296A8C02B6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67AC35A-88FE-4757-8F1E-23CA854D3FB0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600781" y="2427734"/>
            <a:ext cx="3942438" cy="14518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Daily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뉴스 기사로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DJIA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지수 예측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Obama sends Congress draft war authorization that says Islamic State 'poses grave threat'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17897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6253CC-6723-48A7-92ED-E3286D7DBA6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2F9179-85CF-4A81-9CDF-95E374DE7E1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0F7694-09A6-43F4-8DDA-30441828F69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9F5ADFF-0D4B-4699-917F-38D65AE958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3449249" y="2427734"/>
            <a:ext cx="2245502" cy="12209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Load data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 to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Build model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Evaluate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1C58366-30E4-46CE-8BB4-B0B92DA9A11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33E2E6-BEE4-4D9B-A5DA-F9FCC74B22B5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D867837-3F08-4A98-B5B4-D4D91D40360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7364D3C-6C63-44EF-B306-AD15B486B9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Load data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불러오기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196967" y="2499742"/>
            <a:ext cx="4750067" cy="127740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load_data(train_dir, test_dir):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fr-FR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= pd.read_csv(train_dir)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train, val = train_test_split(train, test_size=0.1, random_state=42)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 train_y, test_x, test_y, val_x,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val_y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0FD198-9BBB-4D05-889B-D5D40161FB58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3F1BF1A-998D-4B3E-A532-5A9EFE17692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5C010B6-8AE5-4411-AE54-C3AABD2B3E0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FB446A61-A6E2-4652-BA78-7DD4A44EDD3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 preprocessing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문장의 명사만 추출해 데이터 전처리 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879812" y="2477245"/>
            <a:ext cx="338437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data_preprocessing(train_x, test_x, val_x):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text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token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화 하고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shape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을 만든다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test_x,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val_x,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tokenizer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A3A457B-1D1E-459E-98FD-83B225297A39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4B22E5-56BD-4586-BDEB-F2A84E7D316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F217994-DD33-48EC-8A22-C89FA0FA8720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BE30126-7312-4BA9-AB33-01F9B2924B6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4080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504729" y="2283718"/>
            <a:ext cx="4134543" cy="176214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get_coefs(word, *arr):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word, np.asarray(arr, dtype='float32')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load_embeddings(path):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with open(path, encoding="utf-8") as f: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return dict(get_coefs(*line.strip().split(' ')) for line in f)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2C10DF8-7182-4ABC-9706-2CDFDDE8CBA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2A50C9-E980-4759-A4DF-F1F9597CFC1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6A41E0E-0156-4C8D-9B8A-717F7684D44F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C01F698-FFD7-4518-8326-A16979B1E7B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685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053756" y="1585928"/>
            <a:ext cx="5036488" cy="339336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text_to_vector(word_index, path):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if os.path.isfile("embedding.pickle"):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with open("embedding.pickle", 'rb') as rotten_file: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embedding_matrix = pickle.load(rotten_file)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else: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embedding_index = load_embeddings(path)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embedding_matrix = np.zeros((len(word_index) + 1, 300))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for word, i in word_index.items():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try: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    embedding_matrix[i] = embedding_index[word]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except KeyError: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    pass</a:t>
            </a:r>
          </a:p>
          <a:p>
            <a:pPr>
              <a:lnSpc>
                <a:spcPct val="150000"/>
              </a:lnSpc>
            </a:pPr>
            <a:endParaRPr lang="en-US" altLang="ko-KR" sz="9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with open("embedding.pickle", 'wb') as handle: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        pickle.dump(embedding_matrix, handle, protocol=pickle.HIGHEST_PROTOCOL)</a:t>
            </a:r>
          </a:p>
          <a:p>
            <a:pPr>
              <a:lnSpc>
                <a:spcPct val="150000"/>
              </a:lnSpc>
            </a:pPr>
            <a:r>
              <a:rPr lang="en-US" altLang="ko-KR" sz="9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embedding_matrix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8C21F89-0C74-45B4-B5D5-28DF611C200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35D0A02-E164-46BE-817A-20C267A8718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03AE17-A3AB-4754-BCE6-550B69402BDE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153961BB-7206-4EAC-AD4E-66E6D345063D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5958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Build_model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분류 모델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23529" y="1882679"/>
            <a:ext cx="8496943" cy="248927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build_model(size, embedding_matrix):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input_layer = Input(shape=(size,))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embedding_layer = Embedding(*embedding_matrix.shape, weights=[embedding_matrix], trainable=False)(input_layer)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da-DK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dense_layer = Flatten()(embedding_layer)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Dense layer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구성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loss = “mean_squared_error”  / optimizer = “adam”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model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C35AE78-347D-4B37-AE96-F3058C67954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46EB45-BB6C-4912-9077-E5F602F8500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8898C39-EC4A-4566-B645-6459957225C9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8FDB309-05D8-4E2F-9346-9EDA57E6FD1C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903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Evaluate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데이터를 적용해서 성능 평가하기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782569" y="2571185"/>
            <a:ext cx="3578862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def evaluate(model, test_x, test_y):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predictions = model.predict(test_x)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MAE = mean_absolute_error(test_y, predictions)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5A01A3B-C0E6-4638-A965-D21444A22C6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1A107D-B117-40E9-9692-20D099A9983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Regression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92F39C4-DC83-4FB2-ABBA-2038B11F05EF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Daily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뉴스 기사로 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DJIA 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지수 예측ㅣ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E23A0F7-054C-43F7-8722-60C8CF296E9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2654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41021</TotalTime>
  <Words>713</Words>
  <Application>Microsoft Office PowerPoint</Application>
  <PresentationFormat>화면 슬라이드 쇼(16:9)</PresentationFormat>
  <Paragraphs>116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맑은 고딕</vt:lpstr>
      <vt:lpstr>Yoon 윤명조 520_TT</vt:lpstr>
      <vt:lpstr>한컴 윤고딕 250</vt:lpstr>
      <vt:lpstr>-윤고딕310</vt:lpstr>
      <vt:lpstr>HY강M</vt:lpstr>
      <vt:lpstr>Arial</vt:lpstr>
      <vt:lpstr>Yoon 윤고딕 520_TT</vt:lpstr>
      <vt:lpstr>Yoon 윤고딕 540_TT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이정훈</cp:lastModifiedBy>
  <cp:revision>601</cp:revision>
  <cp:lastPrinted>2019-03-13T04:17:53Z</cp:lastPrinted>
  <dcterms:created xsi:type="dcterms:W3CDTF">2014-11-02T09:10:55Z</dcterms:created>
  <dcterms:modified xsi:type="dcterms:W3CDTF">2019-10-09T06:58:24Z</dcterms:modified>
</cp:coreProperties>
</file>